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</p:sldIdLst>
  <p:sldSz cx="73152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F05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2664" y="-42"/>
      </p:cViewPr>
      <p:guideLst>
        <p:guide orient="horz" pos="3168"/>
        <p:guide pos="23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671483"/>
            <a:ext cx="7315200" cy="4386918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276" tIns="49638" rIns="99276" bIns="49638" rtlCol="0" anchor="ctr"/>
          <a:lstStyle/>
          <a:p>
            <a:pPr algn="ctr" defTabSz="992764"/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1"/>
            <a:ext cx="7315200" cy="567148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276" tIns="49638" rIns="99276" bIns="49638" rtlCol="0" anchor="ctr"/>
          <a:lstStyle/>
          <a:p>
            <a:pPr algn="ctr" defTabSz="992764"/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3890056"/>
            <a:ext cx="7315200" cy="33528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276" tIns="49638" rIns="99276" bIns="49638" rtlCol="0" anchor="ctr"/>
          <a:lstStyle/>
          <a:p>
            <a:pPr algn="ctr" defTabSz="992764"/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2346960"/>
            <a:ext cx="7315200" cy="748792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276" tIns="49638" rIns="99276" bIns="49638" rtlCol="0" anchor="ctr"/>
          <a:lstStyle/>
          <a:p>
            <a:pPr algn="ctr" defTabSz="992764"/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9036" y="7410400"/>
            <a:ext cx="4509609" cy="1293775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96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27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9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5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1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82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74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71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BAFD8-68C1-47C5-810B-64423B3DB740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1/30/2019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B6DB6-72D8-4423-81E7-244C840D9F38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4065" y="4594027"/>
            <a:ext cx="5740281" cy="2629978"/>
          </a:xfrm>
          <a:effectLst/>
        </p:spPr>
        <p:txBody>
          <a:bodyPr>
            <a:noAutofit/>
          </a:bodyPr>
          <a:lstStyle>
            <a:lvl1pPr marL="694935" indent="-496382" algn="l">
              <a:defRPr sz="59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43824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1072895"/>
            <a:ext cx="5120640" cy="5096256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BAFD8-68C1-47C5-810B-64423B3DB740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1/30/2019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B6DB6-72D8-4423-81E7-244C840D9F38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7102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007" y="552225"/>
            <a:ext cx="1645920" cy="7682897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59291" y="1072896"/>
            <a:ext cx="3863429" cy="7178936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BAFD8-68C1-47C5-810B-64423B3DB740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1/30/2019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B6DB6-72D8-4423-81E7-244C840D9F38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7114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BAFD8-68C1-47C5-810B-64423B3DB740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1/30/2019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B6DB6-72D8-4423-81E7-244C840D9F38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914400" y="1072896"/>
            <a:ext cx="5120640" cy="5096256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2958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671483"/>
            <a:ext cx="7315200" cy="4386918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276" tIns="49638" rIns="99276" bIns="49638" rtlCol="0" anchor="ctr"/>
          <a:lstStyle/>
          <a:p>
            <a:pPr algn="ctr" defTabSz="992764"/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"/>
            <a:ext cx="7315200" cy="567148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276" tIns="49638" rIns="99276" bIns="49638" rtlCol="0" anchor="ctr"/>
          <a:lstStyle/>
          <a:p>
            <a:pPr algn="ctr" defTabSz="992764"/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890056"/>
            <a:ext cx="7315200" cy="33528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276" tIns="49638" rIns="99276" bIns="49638" rtlCol="0" anchor="ctr"/>
          <a:lstStyle/>
          <a:p>
            <a:pPr algn="ctr" defTabSz="992764"/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2346960"/>
            <a:ext cx="7315200" cy="748792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276" tIns="49638" rIns="99276" bIns="49638" rtlCol="0" anchor="ctr"/>
          <a:lstStyle/>
          <a:p>
            <a:pPr algn="ctr" defTabSz="992764"/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6556" y="3186550"/>
            <a:ext cx="4773333" cy="3554241"/>
          </a:xfrm>
          <a:effectLst/>
        </p:spPr>
        <p:txBody>
          <a:bodyPr anchor="b"/>
          <a:lstStyle>
            <a:lvl1pPr algn="r">
              <a:defRPr sz="5000" b="1" cap="none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7950" y="6757683"/>
            <a:ext cx="4776396" cy="1225342"/>
          </a:xfrm>
        </p:spPr>
        <p:txBody>
          <a:bodyPr anchor="t"/>
          <a:lstStyle>
            <a:lvl1pPr marL="0" indent="0" algn="r">
              <a:buNone/>
              <a:defRPr sz="2200">
                <a:solidFill>
                  <a:schemeClr val="tx2"/>
                </a:solidFill>
              </a:defRPr>
            </a:lvl1pPr>
            <a:lvl2pPr marL="4963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276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8914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552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191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782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7467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7105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BAFD8-68C1-47C5-810B-64423B3DB740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1/30/2019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B6DB6-72D8-4423-81E7-244C840D9F38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6262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BAFD8-68C1-47C5-810B-64423B3DB740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1/30/2019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B6DB6-72D8-4423-81E7-244C840D9F38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14399" y="1072895"/>
            <a:ext cx="2677363" cy="5096256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3716122" y="1072896"/>
            <a:ext cx="2677363" cy="5096256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1698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072896"/>
            <a:ext cx="2677363" cy="938318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6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96382" indent="0">
              <a:buNone/>
              <a:defRPr sz="2200" b="1"/>
            </a:lvl2pPr>
            <a:lvl3pPr marL="992764" indent="0">
              <a:buNone/>
              <a:defRPr sz="2000" b="1"/>
            </a:lvl3pPr>
            <a:lvl4pPr marL="1489146" indent="0">
              <a:buNone/>
              <a:defRPr sz="1700" b="1"/>
            </a:lvl4pPr>
            <a:lvl5pPr marL="1985528" indent="0">
              <a:buNone/>
              <a:defRPr sz="1700" b="1"/>
            </a:lvl5pPr>
            <a:lvl6pPr marL="2481910" indent="0">
              <a:buNone/>
              <a:defRPr sz="1700" b="1"/>
            </a:lvl6pPr>
            <a:lvl7pPr marL="2978292" indent="0">
              <a:buNone/>
              <a:defRPr sz="1700" b="1"/>
            </a:lvl7pPr>
            <a:lvl8pPr marL="3474674" indent="0">
              <a:buNone/>
              <a:defRPr sz="1700" b="1"/>
            </a:lvl8pPr>
            <a:lvl9pPr marL="3971056" indent="0">
              <a:buNone/>
              <a:defRPr sz="17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157" y="2053813"/>
            <a:ext cx="2677363" cy="40233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17842" y="1072896"/>
            <a:ext cx="2677363" cy="938318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6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96382" indent="0">
              <a:buNone/>
              <a:defRPr sz="2200" b="1"/>
            </a:lvl2pPr>
            <a:lvl3pPr marL="992764" indent="0">
              <a:buNone/>
              <a:defRPr sz="2000" b="1"/>
            </a:lvl3pPr>
            <a:lvl4pPr marL="1489146" indent="0">
              <a:buNone/>
              <a:defRPr sz="1700" b="1"/>
            </a:lvl4pPr>
            <a:lvl5pPr marL="1985528" indent="0">
              <a:buNone/>
              <a:defRPr sz="1700" b="1"/>
            </a:lvl5pPr>
            <a:lvl6pPr marL="2481910" indent="0">
              <a:buNone/>
              <a:defRPr sz="1700" b="1"/>
            </a:lvl6pPr>
            <a:lvl7pPr marL="2978292" indent="0">
              <a:buNone/>
              <a:defRPr sz="1700" b="1"/>
            </a:lvl7pPr>
            <a:lvl8pPr marL="3474674" indent="0">
              <a:buNone/>
              <a:defRPr sz="1700" b="1"/>
            </a:lvl8pPr>
            <a:lvl9pPr marL="3971056" indent="0">
              <a:buNone/>
              <a:defRPr sz="1700" b="1"/>
            </a:lvl9pPr>
          </a:lstStyle>
          <a:p>
            <a:pPr marL="0" lvl="0" indent="0" algn="ctr" defTabSz="992764" rtl="0" eaLnBrk="1" latinLnBrk="0" hangingPunct="1">
              <a:spcBef>
                <a:spcPct val="20000"/>
              </a:spcBef>
              <a:spcAft>
                <a:spcPts val="326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16020" y="2051914"/>
            <a:ext cx="2677363" cy="40233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BAFD8-68C1-47C5-810B-64423B3DB740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1/30/2019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B6DB6-72D8-4423-81E7-244C840D9F38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47071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BAFD8-68C1-47C5-810B-64423B3DB740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1/30/2019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B6DB6-72D8-4423-81E7-244C840D9F38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8568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BAFD8-68C1-47C5-810B-64423B3DB740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1/30/2019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B6DB6-72D8-4423-81E7-244C840D9F38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73155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277" y="3241042"/>
            <a:ext cx="2908868" cy="1845790"/>
          </a:xfrm>
          <a:effectLst/>
        </p:spPr>
        <p:txBody>
          <a:bodyPr anchor="b">
            <a:noAutofit/>
          </a:bodyPr>
          <a:lstStyle>
            <a:lvl1pPr marL="248191" indent="-248191" algn="l">
              <a:defRPr sz="3000" b="1">
                <a:effectLst/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4813" y="1072896"/>
            <a:ext cx="3213668" cy="7178938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5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613" y="5130110"/>
            <a:ext cx="2710928" cy="3137960"/>
          </a:xfrm>
        </p:spPr>
        <p:txBody>
          <a:bodyPr/>
          <a:lstStyle>
            <a:lvl1pPr marL="0" indent="0">
              <a:buNone/>
              <a:defRPr sz="1500"/>
            </a:lvl1pPr>
            <a:lvl2pPr marL="496382" indent="0">
              <a:buNone/>
              <a:defRPr sz="1300"/>
            </a:lvl2pPr>
            <a:lvl3pPr marL="992764" indent="0">
              <a:buNone/>
              <a:defRPr sz="1100"/>
            </a:lvl3pPr>
            <a:lvl4pPr marL="1489146" indent="0">
              <a:buNone/>
              <a:defRPr sz="1000"/>
            </a:lvl4pPr>
            <a:lvl5pPr marL="1985528" indent="0">
              <a:buNone/>
              <a:defRPr sz="1000"/>
            </a:lvl5pPr>
            <a:lvl6pPr marL="2481910" indent="0">
              <a:buNone/>
              <a:defRPr sz="1000"/>
            </a:lvl6pPr>
            <a:lvl7pPr marL="2978292" indent="0">
              <a:buNone/>
              <a:defRPr sz="1000"/>
            </a:lvl7pPr>
            <a:lvl8pPr marL="3474674" indent="0">
              <a:buNone/>
              <a:defRPr sz="1000"/>
            </a:lvl8pPr>
            <a:lvl9pPr marL="3971056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BAFD8-68C1-47C5-810B-64423B3DB740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1/30/2019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B6DB6-72D8-4423-81E7-244C840D9F38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5894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671483"/>
            <a:ext cx="7315200" cy="4386918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276" tIns="49638" rIns="99276" bIns="49638" rtlCol="0" anchor="ctr"/>
          <a:lstStyle/>
          <a:p>
            <a:pPr algn="ctr" defTabSz="992764"/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"/>
            <a:ext cx="7315200" cy="567148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276" tIns="49638" rIns="99276" bIns="49638" rtlCol="0" anchor="ctr"/>
          <a:lstStyle/>
          <a:p>
            <a:pPr algn="ctr" defTabSz="992764"/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3890056"/>
            <a:ext cx="7315200" cy="33528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276" tIns="49638" rIns="99276" bIns="49638" rtlCol="0" anchor="ctr"/>
          <a:lstStyle/>
          <a:p>
            <a:pPr algn="ctr" defTabSz="992764"/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2346960"/>
            <a:ext cx="7315200" cy="748792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276" tIns="49638" rIns="99276" bIns="49638" rtlCol="0" anchor="ctr"/>
          <a:lstStyle/>
          <a:p>
            <a:pPr algn="ctr" defTabSz="992764"/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80140" y="1676400"/>
            <a:ext cx="3291840" cy="4587449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200"/>
            </a:lvl1pPr>
            <a:lvl2pPr marL="496382" indent="0">
              <a:buNone/>
              <a:defRPr sz="3000"/>
            </a:lvl2pPr>
            <a:lvl3pPr marL="992764" indent="0">
              <a:buNone/>
              <a:defRPr sz="2600"/>
            </a:lvl3pPr>
            <a:lvl4pPr marL="1489146" indent="0">
              <a:buNone/>
              <a:defRPr sz="2200"/>
            </a:lvl4pPr>
            <a:lvl5pPr marL="1985528" indent="0">
              <a:buNone/>
              <a:defRPr sz="2200"/>
            </a:lvl5pPr>
            <a:lvl6pPr marL="2481910" indent="0">
              <a:buNone/>
              <a:defRPr sz="2200"/>
            </a:lvl6pPr>
            <a:lvl7pPr marL="2978292" indent="0">
              <a:buNone/>
              <a:defRPr sz="2200"/>
            </a:lvl7pPr>
            <a:lvl8pPr marL="3474674" indent="0">
              <a:buNone/>
              <a:defRPr sz="2200"/>
            </a:lvl8pPr>
            <a:lvl9pPr marL="3971056" indent="0">
              <a:buNone/>
              <a:defRPr sz="22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2309" y="1482047"/>
            <a:ext cx="2955292" cy="3172430"/>
          </a:xfrm>
        </p:spPr>
        <p:txBody>
          <a:bodyPr anchor="b"/>
          <a:lstStyle>
            <a:lvl1pPr marL="198553" indent="-198553">
              <a:buFont typeface="Georgia" pitchFamily="18" charset="0"/>
              <a:buChar char="*"/>
              <a:defRPr sz="1700"/>
            </a:lvl1pPr>
            <a:lvl2pPr marL="496382" indent="0">
              <a:buNone/>
              <a:defRPr sz="1300"/>
            </a:lvl2pPr>
            <a:lvl3pPr marL="992764" indent="0">
              <a:buNone/>
              <a:defRPr sz="1100"/>
            </a:lvl3pPr>
            <a:lvl4pPr marL="1489146" indent="0">
              <a:buNone/>
              <a:defRPr sz="1000"/>
            </a:lvl4pPr>
            <a:lvl5pPr marL="1985528" indent="0">
              <a:buNone/>
              <a:defRPr sz="1000"/>
            </a:lvl5pPr>
            <a:lvl6pPr marL="2481910" indent="0">
              <a:buNone/>
              <a:defRPr sz="1000"/>
            </a:lvl6pPr>
            <a:lvl7pPr marL="2978292" indent="0">
              <a:buNone/>
              <a:defRPr sz="1000"/>
            </a:lvl7pPr>
            <a:lvl8pPr marL="3474674" indent="0">
              <a:buNone/>
              <a:defRPr sz="1000"/>
            </a:lvl8pPr>
            <a:lvl9pPr marL="3971056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BAFD8-68C1-47C5-810B-64423B3DB740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1/30/2019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B6DB6-72D8-4423-81E7-244C840D9F38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814" y="6547817"/>
            <a:ext cx="5106831" cy="1676400"/>
          </a:xfrm>
        </p:spPr>
        <p:txBody>
          <a:bodyPr anchor="b">
            <a:noAutofit/>
          </a:bodyPr>
          <a:lstStyle>
            <a:lvl1pPr algn="l">
              <a:defRPr sz="5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368418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487920"/>
            <a:ext cx="7315200" cy="25704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276" tIns="49638" rIns="99276" bIns="49638" rtlCol="0" anchor="ctr"/>
          <a:lstStyle/>
          <a:p>
            <a:pPr algn="ctr" defTabSz="992764"/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7315200" cy="7487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276" tIns="49638" rIns="99276" bIns="49638" rtlCol="0" anchor="ctr"/>
          <a:lstStyle/>
          <a:p>
            <a:pPr algn="ctr" defTabSz="992764"/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5526846"/>
            <a:ext cx="7315200" cy="33528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276" tIns="49638" rIns="99276" bIns="49638" rtlCol="0" anchor="ctr"/>
          <a:lstStyle/>
          <a:p>
            <a:pPr algn="ctr" defTabSz="992764"/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2346960"/>
            <a:ext cx="7315200" cy="748792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276" tIns="49638" rIns="99276" bIns="49638" rtlCol="0" anchor="ctr"/>
          <a:lstStyle/>
          <a:p>
            <a:pPr algn="ctr" defTabSz="992764"/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34632" y="6412513"/>
            <a:ext cx="5210009" cy="1676400"/>
          </a:xfrm>
          <a:prstGeom prst="rect">
            <a:avLst/>
          </a:prstGeom>
          <a:effectLst/>
        </p:spPr>
        <p:txBody>
          <a:bodyPr vert="horz" lIns="99276" tIns="49638" rIns="99276" bIns="49638" rtlCol="0" anchor="t" anchorCtr="0">
            <a:no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073982"/>
            <a:ext cx="5120640" cy="5096256"/>
          </a:xfrm>
          <a:prstGeom prst="rect">
            <a:avLst/>
          </a:prstGeom>
        </p:spPr>
        <p:txBody>
          <a:bodyPr vert="horz" lIns="99276" tIns="49638" rIns="99276" bIns="49638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37760" y="9052562"/>
            <a:ext cx="2011680" cy="535516"/>
          </a:xfrm>
          <a:prstGeom prst="rect">
            <a:avLst/>
          </a:prstGeom>
        </p:spPr>
        <p:txBody>
          <a:bodyPr vert="horz" lIns="99276" tIns="49638" rIns="99276" bIns="49638" rtlCol="0" anchor="ctr"/>
          <a:lstStyle>
            <a:lvl1pPr algn="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92764"/>
            <a:fld id="{0C2BAFD8-68C1-47C5-810B-64423B3DB740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 defTabSz="992764"/>
              <a:t>1/30/2019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761" y="9052562"/>
            <a:ext cx="2682241" cy="535516"/>
          </a:xfrm>
          <a:prstGeom prst="rect">
            <a:avLst/>
          </a:prstGeom>
        </p:spPr>
        <p:txBody>
          <a:bodyPr vert="horz" lIns="99276" tIns="49638" rIns="99276" bIns="49638" rtlCol="0" anchor="ctr"/>
          <a:lstStyle>
            <a:lvl1pPr algn="l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92764"/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48000" y="9052562"/>
            <a:ext cx="1463040" cy="535516"/>
          </a:xfrm>
          <a:prstGeom prst="rect">
            <a:avLst/>
          </a:prstGeom>
        </p:spPr>
        <p:txBody>
          <a:bodyPr vert="horz" lIns="99276" tIns="49638" rIns="99276" bIns="49638" rtlCol="0" anchor="ctr"/>
          <a:lstStyle>
            <a:lvl1pPr algn="ctr">
              <a:defRPr sz="13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92764"/>
            <a:fld id="{2E8B6DB6-72D8-4423-81E7-244C840D9F38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 defTabSz="992764"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0064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47467" indent="-347467" algn="r" defTabSz="99276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50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48191" indent="-198553" algn="l" defTabSz="992764" rtl="0" eaLnBrk="1" latinLnBrk="0" hangingPunct="1">
        <a:spcBef>
          <a:spcPct val="20000"/>
        </a:spcBef>
        <a:spcAft>
          <a:spcPts val="326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95658" indent="-198553" algn="l" defTabSz="992764" rtl="0" eaLnBrk="1" latinLnBrk="0" hangingPunct="1">
        <a:spcBef>
          <a:spcPct val="20000"/>
        </a:spcBef>
        <a:spcAft>
          <a:spcPts val="326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93488" indent="-198553" algn="l" defTabSz="992764" rtl="0" eaLnBrk="1" latinLnBrk="0" hangingPunct="1">
        <a:spcBef>
          <a:spcPct val="20000"/>
        </a:spcBef>
        <a:spcAft>
          <a:spcPts val="326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191317" indent="-198553" algn="l" defTabSz="992764" rtl="0" eaLnBrk="1" latinLnBrk="0" hangingPunct="1">
        <a:spcBef>
          <a:spcPct val="20000"/>
        </a:spcBef>
        <a:spcAft>
          <a:spcPts val="326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9001" indent="-198553" algn="l" defTabSz="992764" rtl="0" eaLnBrk="1" latinLnBrk="0" hangingPunct="1">
        <a:spcBef>
          <a:spcPct val="20000"/>
        </a:spcBef>
        <a:spcAft>
          <a:spcPts val="326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06831" indent="-198553" algn="l" defTabSz="992764" rtl="0" eaLnBrk="1" latinLnBrk="0" hangingPunct="1">
        <a:spcBef>
          <a:spcPct val="20000"/>
        </a:spcBef>
        <a:spcAft>
          <a:spcPts val="326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134443" indent="-198553" algn="l" defTabSz="992764" rtl="0" eaLnBrk="1" latinLnBrk="0" hangingPunct="1">
        <a:spcBef>
          <a:spcPct val="20000"/>
        </a:spcBef>
        <a:spcAft>
          <a:spcPts val="326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481910" indent="-198553" algn="l" defTabSz="992764" rtl="0" eaLnBrk="1" latinLnBrk="0" hangingPunct="1">
        <a:spcBef>
          <a:spcPct val="20000"/>
        </a:spcBef>
        <a:spcAft>
          <a:spcPts val="326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809522" indent="-198553" algn="l" defTabSz="992764" rtl="0" eaLnBrk="1" latinLnBrk="0" hangingPunct="1">
        <a:spcBef>
          <a:spcPct val="20000"/>
        </a:spcBef>
        <a:spcAft>
          <a:spcPts val="326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27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6382" algn="l" defTabSz="9927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2764" algn="l" defTabSz="9927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89146" algn="l" defTabSz="9927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85528" algn="l" defTabSz="9927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1910" algn="l" defTabSz="9927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8292" algn="l" defTabSz="9927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74674" algn="l" defTabSz="9927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71056" algn="l" defTabSz="99276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6000" r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7315200" cy="1524000"/>
          </a:xfrm>
          <a:ln w="57150">
            <a:solidFill>
              <a:schemeClr val="accent4">
                <a:lumMod val="75000"/>
              </a:schemeClr>
            </a:solidFill>
          </a:ln>
        </p:spPr>
        <p:txBody>
          <a:bodyPr/>
          <a:lstStyle/>
          <a:p>
            <a:pPr marL="992764" lvl="2" algn="ctr" defTabSz="992764"/>
            <a:r>
              <a:rPr lang="th-TH" sz="3900" b="1" dirty="0" smtClean="0">
                <a:solidFill>
                  <a:prstClr val="black"/>
                </a:solidFill>
                <a:latin typeface="TH SarabunIT๙" pitchFamily="34" charset="-34"/>
                <a:ea typeface="Cambria Math" pitchFamily="18" charset="0"/>
                <a:cs typeface="TH SarabunIT๙" pitchFamily="34" charset="-34"/>
              </a:rPr>
              <a:t>      </a:t>
            </a:r>
            <a:r>
              <a:rPr lang="th-TH" sz="3900" b="1" dirty="0" smtClean="0">
                <a:solidFill>
                  <a:schemeClr val="accent1">
                    <a:lumMod val="50000"/>
                  </a:schemeClr>
                </a:solidFill>
                <a:latin typeface="TH SarabunIT๙" pitchFamily="34" charset="-34"/>
                <a:ea typeface="Cambria Math" pitchFamily="18" charset="0"/>
                <a:cs typeface="TH SarabunIT๙" pitchFamily="34" charset="-34"/>
              </a:rPr>
              <a:t>สำนักงาน</a:t>
            </a:r>
            <a:r>
              <a:rPr lang="th-TH" sz="3900" b="1" dirty="0">
                <a:solidFill>
                  <a:schemeClr val="accent1">
                    <a:lumMod val="50000"/>
                  </a:schemeClr>
                </a:solidFill>
                <a:latin typeface="TH SarabunIT๙" pitchFamily="34" charset="-34"/>
                <a:ea typeface="Cambria Math" pitchFamily="18" charset="0"/>
                <a:cs typeface="TH SarabunIT๙" pitchFamily="34" charset="-34"/>
              </a:rPr>
              <a:t>สาธารณสุขจังหวัดตราด</a:t>
            </a:r>
            <a:br>
              <a:rPr lang="th-TH" sz="3900" b="1" dirty="0">
                <a:solidFill>
                  <a:schemeClr val="accent1">
                    <a:lumMod val="50000"/>
                  </a:schemeClr>
                </a:solidFill>
                <a:latin typeface="TH SarabunIT๙" pitchFamily="34" charset="-34"/>
                <a:ea typeface="Cambria Math" pitchFamily="18" charset="0"/>
                <a:cs typeface="TH SarabunIT๙" pitchFamily="34" charset="-34"/>
              </a:rPr>
            </a:br>
            <a:r>
              <a:rPr lang="en-US" sz="3000" b="1" dirty="0" smtClean="0">
                <a:solidFill>
                  <a:schemeClr val="accent1">
                    <a:lumMod val="50000"/>
                  </a:schemeClr>
                </a:solidFill>
                <a:latin typeface="TH SarabunIT๙" pitchFamily="34" charset="-34"/>
                <a:ea typeface="Cambria Math" pitchFamily="18" charset="0"/>
                <a:cs typeface="TH SarabunIT๙" pitchFamily="34" charset="-34"/>
              </a:rPr>
              <a:t>TRAT </a:t>
            </a:r>
            <a:r>
              <a:rPr lang="en-US" sz="3000" b="1" dirty="0">
                <a:solidFill>
                  <a:schemeClr val="accent1">
                    <a:lumMod val="50000"/>
                  </a:schemeClr>
                </a:solidFill>
                <a:latin typeface="TH SarabunIT๙" pitchFamily="34" charset="-34"/>
                <a:ea typeface="Cambria Math" pitchFamily="18" charset="0"/>
                <a:cs typeface="TH SarabunIT๙" pitchFamily="34" charset="-34"/>
              </a:rPr>
              <a:t>PROVINCIAL PUBLIC HEALTH OFFICE</a:t>
            </a:r>
            <a:br>
              <a:rPr lang="en-US" sz="3000" b="1" dirty="0">
                <a:solidFill>
                  <a:schemeClr val="accent1">
                    <a:lumMod val="50000"/>
                  </a:schemeClr>
                </a:solidFill>
                <a:latin typeface="TH SarabunIT๙" pitchFamily="34" charset="-34"/>
                <a:ea typeface="Cambria Math" pitchFamily="18" charset="0"/>
                <a:cs typeface="TH SarabunIT๙" pitchFamily="34" charset="-34"/>
              </a:rPr>
            </a:br>
            <a:r>
              <a:rPr lang="th-TH" sz="1500" b="1" dirty="0">
                <a:solidFill>
                  <a:schemeClr val="accent1">
                    <a:lumMod val="50000"/>
                  </a:schemeClr>
                </a:solidFill>
                <a:latin typeface="TH SarabunIT๙" pitchFamily="34" charset="-34"/>
                <a:ea typeface="Cambria Math" pitchFamily="18" charset="0"/>
                <a:cs typeface="TH SarabunIT๙" pitchFamily="34" charset="-34"/>
              </a:rPr>
              <a:t>เลขที่ 6 ซ.ชัยมงคล 1 ต.บางพระ อ.เมือง จ.ตราด 23000 โทร 0 3951 1011 </a:t>
            </a:r>
            <a:r>
              <a:rPr lang="en-US" sz="1500" b="1" dirty="0">
                <a:solidFill>
                  <a:schemeClr val="accent1">
                    <a:lumMod val="50000"/>
                  </a:schemeClr>
                </a:solidFill>
                <a:latin typeface="TH SarabunIT๙" pitchFamily="34" charset="-34"/>
                <a:ea typeface="Cambria Math" pitchFamily="18" charset="0"/>
                <a:cs typeface="TH SarabunIT๙" pitchFamily="34" charset="-34"/>
              </a:rPr>
              <a:t>Fax 0 3951 2355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4805KwangMD_Influenza" pitchFamily="2" charset="0"/>
                <a:cs typeface="4805KwangMD_Influenza" pitchFamily="2" charset="0"/>
              </a:rPr>
              <a:t/>
            </a:r>
            <a:br>
              <a:rPr lang="en-US" sz="2000" dirty="0">
                <a:solidFill>
                  <a:schemeClr val="accent1">
                    <a:lumMod val="50000"/>
                  </a:schemeClr>
                </a:solidFill>
                <a:latin typeface="4805KwangMD_Influenza" pitchFamily="2" charset="0"/>
                <a:cs typeface="4805KwangMD_Influenza" pitchFamily="2" charset="0"/>
              </a:rPr>
            </a:br>
            <a:r>
              <a:rPr lang="en-US" sz="2000" dirty="0">
                <a:solidFill>
                  <a:prstClr val="black"/>
                </a:solidFill>
                <a:latin typeface="4805KwangMD_Influenza" pitchFamily="2" charset="0"/>
                <a:cs typeface="4805KwangMD_Influenza" pitchFamily="2" charset="0"/>
              </a:rPr>
              <a:t/>
            </a:r>
            <a:br>
              <a:rPr lang="en-US" sz="2000" dirty="0">
                <a:solidFill>
                  <a:prstClr val="black"/>
                </a:solidFill>
                <a:latin typeface="4805KwangMD_Influenza" pitchFamily="2" charset="0"/>
                <a:cs typeface="4805KwangMD_Influenza" pitchFamily="2" charset="0"/>
              </a:rPr>
            </a:br>
            <a:endParaRPr lang="en-US" sz="2000" dirty="0"/>
          </a:p>
        </p:txBody>
      </p:sp>
      <p:pic>
        <p:nvPicPr>
          <p:cNvPr id="4" name="Picture 2" descr="D:\มิมิ\ตรากระทรวงสาธารณสุขใหม่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179" y="304800"/>
            <a:ext cx="1137920" cy="107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สี่เหลี่ยมผืนผ้ามุมมน 8"/>
          <p:cNvSpPr/>
          <p:nvPr/>
        </p:nvSpPr>
        <p:spPr>
          <a:xfrm>
            <a:off x="371452" y="6315084"/>
            <a:ext cx="6643734" cy="3357587"/>
          </a:xfrm>
          <a:prstGeom prst="roundRect">
            <a:avLst>
              <a:gd name="adj" fmla="val 11391"/>
            </a:avLst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1"/>
            </a:solidFill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 smtClean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วันที่ 25 มกราคม 2562 </a:t>
            </a:r>
            <a:endParaRPr lang="en-US" sz="2000" b="1" dirty="0" smtClean="0">
              <a:solidFill>
                <a:schemeClr val="bg2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sz="2000" b="1" dirty="0" smtClean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	นพ.สุนทร เหรียญภูมิการกิจ นายแพทย์สาธารณสุขจังหวัดตราด เป็นประธานเปิดการอบรมวิทยากรการดูแลสุขภาพด้วยหลักวิถีธรรม วิถีไทย วิถีเศรษฐกิจพอเพียง (3ส.3อ.1น.) จังหวัดตราด ปีงบประมาณ 2562 ณ ห้องประชุมวัดหนองเสม็ด อำเภอเมืองตราด จังหวัดตราด </a:t>
            </a:r>
            <a:endParaRPr lang="en-US" sz="2000" b="1" dirty="0" smtClean="0">
              <a:solidFill>
                <a:schemeClr val="bg2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sz="2000" b="1" dirty="0" smtClean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	โดยได้รับการสนับสนุนวิทยากร อาจารย์ </a:t>
            </a:r>
            <a:r>
              <a:rPr lang="th-TH" sz="2000" b="1" dirty="0" err="1" smtClean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นันทนา</a:t>
            </a:r>
            <a:r>
              <a:rPr lang="th-TH" sz="2000" b="1" dirty="0" smtClean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 ศรีพินิจ จาก มูลนิธิ ดร.นพ.อุทัย สุดสุข และจากกองการแพทย์ทางเลือก กรมการแพทย์แผนไทยฯ  </a:t>
            </a:r>
            <a:endParaRPr lang="en-US" sz="2000" b="1" dirty="0" smtClean="0">
              <a:solidFill>
                <a:schemeClr val="bg2">
                  <a:lumMod val="50000"/>
                </a:schemeClr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/>
            <a:r>
              <a:rPr lang="th-TH" sz="2000" b="1" dirty="0" smtClean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	ผู้เข้ารับการอบรมจาก รพ.สต. ทุกแห่ง คณะครูและนักเรียนจากโรงเรียนบ้านป้องกันตนเองด่านชุมพล  ผู้สูงอายุจากโรงเรียนผู้สูงอายุตำบลด่านชุมพล อำเภอบ่อไร่ และผู้แทนจากสำนักงานเขตพื้นการศึกษาประถมศึกษาตราด รวมทั้งสิ้น </a:t>
            </a:r>
            <a:r>
              <a:rPr lang="th-TH" sz="2000" b="1" smtClean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จำนวน  </a:t>
            </a:r>
            <a:r>
              <a:rPr lang="th-TH" sz="2000" b="1" smtClean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๘๗  </a:t>
            </a:r>
            <a:r>
              <a:rPr lang="th-TH" sz="2000" b="1" dirty="0" smtClean="0">
                <a:solidFill>
                  <a:schemeClr val="bg2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คน </a:t>
            </a:r>
            <a:endParaRPr lang="en-US" sz="2200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 t="26242"/>
          <a:stretch>
            <a:fillRect/>
          </a:stretch>
        </p:blipFill>
        <p:spPr bwMode="auto">
          <a:xfrm>
            <a:off x="871518" y="1671614"/>
            <a:ext cx="5786478" cy="320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 l="3609" r="6172"/>
          <a:stretch>
            <a:fillRect/>
          </a:stretch>
        </p:blipFill>
        <p:spPr bwMode="auto">
          <a:xfrm>
            <a:off x="5229236" y="4957762"/>
            <a:ext cx="185738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 l="5556" t="13542" b="23946"/>
          <a:stretch>
            <a:fillRect/>
          </a:stretch>
        </p:blipFill>
        <p:spPr bwMode="auto">
          <a:xfrm>
            <a:off x="3871914" y="4957762"/>
            <a:ext cx="128588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7" cstate="print"/>
          <a:srcRect t="30323" b="5998"/>
          <a:stretch>
            <a:fillRect/>
          </a:stretch>
        </p:blipFill>
        <p:spPr bwMode="auto">
          <a:xfrm>
            <a:off x="2369856" y="4957762"/>
            <a:ext cx="143062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8" cstate="print"/>
          <a:srcRect b="11765"/>
          <a:stretch>
            <a:fillRect/>
          </a:stretch>
        </p:blipFill>
        <p:spPr bwMode="auto">
          <a:xfrm>
            <a:off x="442890" y="4957762"/>
            <a:ext cx="183481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0142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สลิปสตรีม">
  <a:themeElements>
    <a:clrScheme name="สลิปสตรีม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สลิปสตรีม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สลิปสตรีม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9</Words>
  <Application>Microsoft Office PowerPoint</Application>
  <PresentationFormat>กำหนดเอง</PresentationFormat>
  <Paragraphs>5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สลิปสตรีม</vt:lpstr>
      <vt:lpstr>      สำนักงานสาธารณสุขจังหวัดตราด TRAT PROVINCIAL PUBLIC HEALTH OFFICE เลขที่ 6 ซ.ชัยมงคล 1 ต.บางพระ อ.เมือง จ.ตราด 23000 โทร 0 3951 1011 Fax 0 3951 2355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สำนักงานสาธารณสุขจังหวัดตราด      TRAT PROVINCIAL PUBLIC HEALTH OFFICE  เลขที่ 6 ซ.ชัยมงคล 1 ต.บางพระ อ.เมือง จ.ตราด 23000 โทร 0 3951 1011 Fax 0 3951 2355</dc:title>
  <dc:creator>keawpcr</dc:creator>
  <cp:lastModifiedBy>panthai</cp:lastModifiedBy>
  <cp:revision>76</cp:revision>
  <dcterms:created xsi:type="dcterms:W3CDTF">2018-10-18T04:16:01Z</dcterms:created>
  <dcterms:modified xsi:type="dcterms:W3CDTF">2019-01-30T08:41:11Z</dcterms:modified>
</cp:coreProperties>
</file>